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32" d="100"/>
          <a:sy n="32" d="100"/>
        </p:scale>
        <p:origin x="45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EE267-D27C-4BB2-84A0-908257366123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96E77-EA77-4E44-84F4-19BD5D2ED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7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5D330-3A35-4943-A86F-4B60981A09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62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5D330-3A35-4943-A86F-4B60981A09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88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5D330-3A35-4943-A86F-4B60981A09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60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5D330-3A35-4943-A86F-4B60981A09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2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0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5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12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0" y="76202"/>
            <a:ext cx="10566400" cy="71119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733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06400" y="1068291"/>
            <a:ext cx="11684000" cy="5510309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Font typeface="Arial" panose="020B0604020202020204" pitchFamily="34" charset="0"/>
              <a:buChar char="•"/>
              <a:defRPr sz="2667"/>
            </a:lvl1pPr>
            <a:lvl2pPr marL="990575" indent="-380990">
              <a:buFont typeface="Arial" panose="020B0604020202020204" pitchFamily="34" charset="0"/>
              <a:buChar char="•"/>
              <a:defRPr sz="2400"/>
            </a:lvl2pPr>
            <a:lvl3pPr marL="1523962" indent="-304792">
              <a:buFont typeface="Arial" panose="020B0604020202020204" pitchFamily="34" charset="0"/>
              <a:buChar char="•"/>
              <a:defRPr sz="2133"/>
            </a:lvl3pPr>
            <a:lvl4pPr marL="2133547" indent="-304792">
              <a:buFont typeface="Arial" panose="020B0604020202020204" pitchFamily="34" charset="0"/>
              <a:buChar char="•"/>
              <a:defRPr sz="1867"/>
            </a:lvl4pPr>
            <a:lvl5pPr marL="2743131" indent="-304792">
              <a:buFont typeface="Arial" panose="020B0604020202020204" pitchFamily="34" charset="0"/>
              <a:buChar char="•"/>
              <a:defRPr sz="1867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7400"/>
            <a:ext cx="12192000" cy="1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C:\Users\1267045425A\Desktop\shield . afspc colo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5" y="76202"/>
            <a:ext cx="987600" cy="9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13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9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6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5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7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2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0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B4C4A-E71C-4556-8BF0-3FC7AB35E6B0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21E1C-E295-416B-A99B-97B1D9A0B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0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RTP Small Group Discussion Questions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183" y="3602038"/>
            <a:ext cx="5387008" cy="1590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41" y="3325812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0334" y="33583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63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496" y="1152939"/>
            <a:ext cx="109131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Build Trust and Safety by setting up ground rules for discussion and getting agreement on non-attribution.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 smtClean="0"/>
              <a:t>Start off with a Non-Attribution Statement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 smtClean="0"/>
              <a:t>‘To </a:t>
            </a:r>
            <a:r>
              <a:rPr lang="en-US" sz="3200" b="1" dirty="0" err="1" smtClean="0"/>
              <a:t>ecourage</a:t>
            </a:r>
            <a:r>
              <a:rPr lang="en-US" sz="3200" b="1" dirty="0" smtClean="0"/>
              <a:t> free discussion in this group, please do not attribute statements made during this discussion to a particular person, without that person’s advance permission.’</a:t>
            </a:r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36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feel connected to other Airmen, friends, etc.?</a:t>
            </a:r>
          </a:p>
          <a:p>
            <a:endParaRPr lang="en-US" dirty="0"/>
          </a:p>
          <a:p>
            <a:r>
              <a:rPr lang="en-US" dirty="0" smtClean="0"/>
              <a:t>How do we demonstrate good </a:t>
            </a:r>
            <a:r>
              <a:rPr lang="en-US" dirty="0" err="1" smtClean="0"/>
              <a:t>Wingmanship</a:t>
            </a:r>
            <a:r>
              <a:rPr lang="en-US" dirty="0" smtClean="0"/>
              <a:t> daily?</a:t>
            </a:r>
          </a:p>
          <a:p>
            <a:endParaRPr lang="en-US" dirty="0"/>
          </a:p>
          <a:p>
            <a:r>
              <a:rPr lang="en-US" dirty="0" smtClean="0"/>
              <a:t>Who do we reach out to when we are struggling with something big? Small?</a:t>
            </a:r>
          </a:p>
          <a:p>
            <a:endParaRPr lang="en-US" dirty="0"/>
          </a:p>
          <a:p>
            <a:r>
              <a:rPr lang="en-US" dirty="0" smtClean="0"/>
              <a:t>How do we demonstrate our loyalty to one another?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7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beating heart of the Air Force…Squadrons!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you overwhelmed at work?</a:t>
            </a:r>
          </a:p>
          <a:p>
            <a:endParaRPr lang="en-US" dirty="0"/>
          </a:p>
          <a:p>
            <a:r>
              <a:rPr lang="en-US" dirty="0" smtClean="0"/>
              <a:t>How does our mission make a positive impact?</a:t>
            </a:r>
          </a:p>
          <a:p>
            <a:endParaRPr lang="en-US" dirty="0"/>
          </a:p>
          <a:p>
            <a:r>
              <a:rPr lang="en-US" dirty="0" smtClean="0"/>
              <a:t>How is our trust and confidence in each other? Leadership?</a:t>
            </a:r>
          </a:p>
          <a:p>
            <a:endParaRPr lang="en-US" dirty="0"/>
          </a:p>
          <a:p>
            <a:r>
              <a:rPr lang="en-US" dirty="0" smtClean="0"/>
              <a:t>What can our unit do to improve our well-being?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0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and Stigma to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stops you from seeking help?</a:t>
            </a:r>
          </a:p>
          <a:p>
            <a:endParaRPr lang="en-US" dirty="0"/>
          </a:p>
          <a:p>
            <a:r>
              <a:rPr lang="en-US" dirty="0" smtClean="0"/>
              <a:t>What are we doing well in terms of helping resources?</a:t>
            </a:r>
          </a:p>
          <a:p>
            <a:endParaRPr lang="en-US" dirty="0"/>
          </a:p>
          <a:p>
            <a:r>
              <a:rPr lang="en-US" dirty="0" smtClean="0"/>
              <a:t>Where do you go for information and help?</a:t>
            </a:r>
          </a:p>
          <a:p>
            <a:endParaRPr lang="en-US" dirty="0"/>
          </a:p>
          <a:p>
            <a:r>
              <a:rPr lang="en-US" dirty="0" smtClean="0"/>
              <a:t>What base helping resources are working?</a:t>
            </a:r>
          </a:p>
          <a:p>
            <a:endParaRPr lang="en-US" dirty="0"/>
          </a:p>
          <a:p>
            <a:r>
              <a:rPr lang="en-US" dirty="0" smtClean="0"/>
              <a:t>What can we do to help ourselves? Our teammates? Our families?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0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Airmen Feedback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How do you like to provide feedback?</a:t>
            </a:r>
          </a:p>
          <a:p>
            <a:endParaRPr lang="en-US" dirty="0"/>
          </a:p>
          <a:p>
            <a:r>
              <a:rPr lang="en-US" dirty="0" smtClean="0"/>
              <a:t>How do you like to receive feedback?</a:t>
            </a:r>
          </a:p>
          <a:p>
            <a:endParaRPr lang="en-US" dirty="0"/>
          </a:p>
          <a:p>
            <a:r>
              <a:rPr lang="en-US" dirty="0" smtClean="0"/>
              <a:t>Where can the AF be more effective in </a:t>
            </a:r>
          </a:p>
          <a:p>
            <a:pPr marL="0" indent="0">
              <a:buNone/>
            </a:pPr>
            <a:r>
              <a:rPr lang="en-US" dirty="0" smtClean="0"/>
              <a:t>this area?</a:t>
            </a:r>
          </a:p>
          <a:p>
            <a:endParaRPr lang="en-US" dirty="0"/>
          </a:p>
          <a:p>
            <a:r>
              <a:rPr lang="en-US" dirty="0" smtClean="0"/>
              <a:t>How can the AF do it different or better?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201" y="1905000"/>
            <a:ext cx="455254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249</Words>
  <Application>Microsoft Office PowerPoint</Application>
  <PresentationFormat>Widescreen</PresentationFormat>
  <Paragraphs>47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RTP Small Group Discussion Questions</vt:lpstr>
      <vt:lpstr>PowerPoint Presentation</vt:lpstr>
      <vt:lpstr>Building Connections</vt:lpstr>
      <vt:lpstr>The beating heart of the Air Force…Squadrons!</vt:lpstr>
      <vt:lpstr>Barriers and Stigma to Care</vt:lpstr>
      <vt:lpstr>Airmen Feedback Matters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BARRETT, JILL C GS-12 USAF ANG 108 WG/WG</dc:creator>
  <cp:lastModifiedBy>BARRETT, JILL C GS-12 USAF ANG 108 WG/WG</cp:lastModifiedBy>
  <cp:revision>3</cp:revision>
  <dcterms:created xsi:type="dcterms:W3CDTF">2019-11-14T16:08:18Z</dcterms:created>
  <dcterms:modified xsi:type="dcterms:W3CDTF">2019-11-14T16:28:48Z</dcterms:modified>
</cp:coreProperties>
</file>